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30" r:id="rId3"/>
    <p:sldId id="331" r:id="rId4"/>
    <p:sldId id="332" r:id="rId5"/>
    <p:sldId id="334" r:id="rId6"/>
    <p:sldId id="335" r:id="rId7"/>
    <p:sldId id="336" r:id="rId8"/>
    <p:sldId id="337" r:id="rId9"/>
    <p:sldId id="341" r:id="rId10"/>
    <p:sldId id="342" r:id="rId11"/>
    <p:sldId id="338" r:id="rId12"/>
    <p:sldId id="344" r:id="rId13"/>
    <p:sldId id="343" r:id="rId14"/>
    <p:sldId id="340" r:id="rId15"/>
    <p:sldId id="345" r:id="rId16"/>
    <p:sldId id="346" r:id="rId17"/>
    <p:sldId id="347" r:id="rId18"/>
    <p:sldId id="348" r:id="rId19"/>
    <p:sldId id="317" r:id="rId20"/>
    <p:sldId id="329" r:id="rId21"/>
  </p:sldIdLst>
  <p:sldSz cx="9144000" cy="5400675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16" y="84"/>
      </p:cViewPr>
      <p:guideLst>
        <p:guide orient="horz" pos="17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F7A6-CE7D-4B40-8DE3-59388B23FAC9}" type="datetimeFigureOut">
              <a:rPr lang="id-ID" smtClean="0"/>
              <a:pPr/>
              <a:t>14/03/2025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E47FF-3C95-4493-9CBC-455A57CB85B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93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more sample templates, click the File tab, and then on the New tab, click Sample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E47FF-3C95-4493-9CBC-455A57CB85B6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5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more sample templates, click the File tab, and then on the New tab, click Sample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more sample templates, click the File tab, and then on the New tab, click Sample Templates.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1245"/>
            <a:ext cx="6726063" cy="21730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3342028"/>
            <a:ext cx="2307831" cy="218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01260" y="2058646"/>
            <a:ext cx="6726064" cy="1307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6833787" y="2039687"/>
            <a:ext cx="2307832" cy="1307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152796"/>
            <a:ext cx="6108101" cy="1081293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AAE-970F-440E-AD00-636D9F97F81A}" type="datetime1">
              <a:rPr lang="id-ID" smtClean="0"/>
              <a:pPr/>
              <a:t>14/03/2025</a:t>
            </a:fld>
            <a:endParaRPr lang="id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A2FB4-EA3C-4EBD-A2E1-716F96B565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559" y="3251479"/>
            <a:ext cx="4794945" cy="877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165890"/>
            <a:ext cx="878916" cy="1068198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E1E56-C635-4C02-8B3C-315ED8EAB2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7831" y="2114265"/>
            <a:ext cx="1206307" cy="1127976"/>
          </a:xfrm>
          <a:prstGeom prst="rect">
            <a:avLst/>
          </a:prstGeom>
        </p:spPr>
      </p:pic>
      <p:pic>
        <p:nvPicPr>
          <p:cNvPr id="12" name="Picture 2" descr="http://t1.gstatic.com/images?q=tbn:ANd9GcQKWvhXF6DevfG2RiG0-taG6iMcmevbF8xyVERXpKbNmaep0zUD">
            <a:extLst>
              <a:ext uri="{FF2B5EF4-FFF2-40B4-BE49-F238E27FC236}">
                <a16:creationId xmlns:a16="http://schemas.microsoft.com/office/drawing/2014/main" id="{779B633D-299A-4B14-83D7-16F148A654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8169"/>
            <a:ext cx="3773010" cy="11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828359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669577"/>
            <a:ext cx="1202248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3597291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597291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710399"/>
            <a:ext cx="7210394" cy="35677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80059"/>
            <a:ext cx="7210394" cy="2826790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4071048"/>
            <a:ext cx="7210397" cy="490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285C-9ECC-498C-B6BA-1CBD5CEB556C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710157"/>
            <a:ext cx="865613" cy="858996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828359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669577"/>
            <a:ext cx="1202248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3597291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597291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80057"/>
            <a:ext cx="7210394" cy="282929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710398"/>
            <a:ext cx="7210394" cy="85899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611A-3BCF-4B46-8284-0F65B0EB0516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710398"/>
            <a:ext cx="865613" cy="858996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828359" cy="252917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669577"/>
            <a:ext cx="1202248" cy="1136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3597291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597291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80060"/>
            <a:ext cx="6539158" cy="239089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877036"/>
            <a:ext cx="6117434" cy="4323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710398"/>
            <a:ext cx="7210394" cy="8589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D8F3-5DF0-49A3-BA45-D7526947264C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709067"/>
            <a:ext cx="865613" cy="858996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37679" y="589141"/>
            <a:ext cx="457200" cy="4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388900"/>
            <a:ext cx="457200" cy="4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828359" cy="252917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669577"/>
            <a:ext cx="1202248" cy="113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3597291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597291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3710398"/>
            <a:ext cx="7210397" cy="4634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4173868"/>
            <a:ext cx="7210397" cy="395526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D2C-C602-4BE5-B5FC-4EE1D53B616C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709067"/>
            <a:ext cx="865613" cy="858996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93167"/>
            <a:ext cx="7218720" cy="85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840288"/>
            <a:ext cx="2302526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2" y="2380356"/>
            <a:ext cx="2287277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840288"/>
            <a:ext cx="2297430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380356"/>
            <a:ext cx="2297430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1840288"/>
            <a:ext cx="2302519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2380356"/>
            <a:ext cx="2302519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E453-5167-4C72-B428-D49C9A5C7329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3" y="593167"/>
            <a:ext cx="7210395" cy="851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3384284"/>
            <a:ext cx="2287279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1840287"/>
            <a:ext cx="2287279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3838090"/>
            <a:ext cx="2287279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384284"/>
            <a:ext cx="2297430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840287"/>
            <a:ext cx="2297430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3838089"/>
            <a:ext cx="2300473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3384284"/>
            <a:ext cx="2297629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1840287"/>
            <a:ext cx="2297629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838088"/>
            <a:ext cx="2300672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01C4-7F9A-4DA6-BDA5-19877767CF62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503-7F68-4B87-8F04-B0C9F6F64283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991400" y="1497803"/>
            <a:ext cx="4021753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371096" y="4256422"/>
            <a:ext cx="1262360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80058"/>
            <a:ext cx="805352" cy="34285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80059"/>
            <a:ext cx="6652503" cy="41946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674748"/>
            <a:ext cx="2057400" cy="287536"/>
          </a:xfrm>
        </p:spPr>
        <p:txBody>
          <a:bodyPr/>
          <a:lstStyle/>
          <a:p>
            <a:fld id="{290BC84E-875A-4013-AD4F-BF66FB92C9FD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674749"/>
            <a:ext cx="4595104" cy="28753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4251425"/>
            <a:ext cx="865613" cy="858996"/>
          </a:xfrm>
        </p:spPr>
        <p:txBody>
          <a:bodyPr anchor="t"/>
          <a:lstStyle>
            <a:lvl1pPr algn="ctr">
              <a:defRPr/>
            </a:lvl1pPr>
          </a:lstStyle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1245"/>
            <a:ext cx="6726063" cy="21730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3342028"/>
            <a:ext cx="2307831" cy="218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39100" y="362971"/>
            <a:ext cx="6726064" cy="1307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6797068" y="345879"/>
            <a:ext cx="2307832" cy="1307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621" y="438391"/>
            <a:ext cx="6108101" cy="1081293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FAAE-970F-440E-AD00-636D9F97F81A}" type="datetime1">
              <a:rPr lang="id-ID" smtClean="0"/>
              <a:pPr/>
              <a:t>14/03/2025</a:t>
            </a:fld>
            <a:endParaRPr lang="id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A2FB4-EA3C-4EBD-A2E1-716F96B56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537" t="53276" b="14555"/>
          <a:stretch/>
        </p:blipFill>
        <p:spPr>
          <a:xfrm>
            <a:off x="6012160" y="5209957"/>
            <a:ext cx="3282777" cy="2173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588" y="5031072"/>
            <a:ext cx="6155443" cy="28753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165890"/>
            <a:ext cx="878916" cy="1068198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E1E56-C635-4C02-8B3C-315ED8EAB2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7072" y="383619"/>
            <a:ext cx="1206307" cy="11279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E73817-B065-4D93-AA13-2A970BD2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621" y="1918155"/>
            <a:ext cx="6155443" cy="275659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4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E72A-627B-4C88-A8ED-02E95C5C0869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439"/>
            <a:ext cx="7828359" cy="25291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219222"/>
            <a:ext cx="1202248" cy="113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146935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146935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2260042"/>
            <a:ext cx="7210395" cy="858996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3332836"/>
            <a:ext cx="7210395" cy="134191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40F1-52FC-4225-80E0-73B81628729E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260044"/>
            <a:ext cx="865613" cy="858996"/>
          </a:xfrm>
        </p:spPr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1840288"/>
            <a:ext cx="3523769" cy="2834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840288"/>
            <a:ext cx="3525044" cy="2834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AF89-D909-4BB0-B8BA-F653162F9494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93169"/>
            <a:ext cx="7210397" cy="851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4" y="1840289"/>
            <a:ext cx="3354245" cy="5458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386132"/>
            <a:ext cx="3523766" cy="228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7" y="1840287"/>
            <a:ext cx="3355521" cy="5450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386132"/>
            <a:ext cx="3525044" cy="228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1AC0-C25A-4015-A3C9-F5AF86A06108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2072-079D-4866-B2D2-DE3D73032F24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9285-4D5D-4865-9958-5B7F401B83F6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93166"/>
            <a:ext cx="7210394" cy="8512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840289"/>
            <a:ext cx="4206252" cy="2834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840288"/>
            <a:ext cx="2842559" cy="283446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1A38-E35B-438E-9C3E-D77A050E2A4A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828359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552347"/>
            <a:ext cx="1202248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828359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80060"/>
            <a:ext cx="1202248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593167"/>
            <a:ext cx="7210393" cy="85123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1840288"/>
            <a:ext cx="4069387" cy="2834458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840288"/>
            <a:ext cx="2907192" cy="2834461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3441-B8F4-4F9F-A977-95F5E4046F59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00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93167"/>
            <a:ext cx="7210396" cy="851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840288"/>
            <a:ext cx="7210396" cy="283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674748"/>
            <a:ext cx="20574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8EA6-45DA-45DA-9F0B-B282F690C04E}" type="datetime1">
              <a:rPr lang="id-ID" smtClean="0"/>
              <a:pPr/>
              <a:t>14/03/2025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4674749"/>
            <a:ext cx="515299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593168"/>
            <a:ext cx="865613" cy="858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5E20-B3AC-422B-8BDE-5C9C7F40CF4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2013561"/>
            <a:ext cx="6485386" cy="1190832"/>
          </a:xfrm>
        </p:spPr>
        <p:txBody>
          <a:bodyPr/>
          <a:lstStyle/>
          <a:p>
            <a:pPr algn="ctr"/>
            <a:r>
              <a:rPr lang="en-US" sz="3600" dirty="0">
                <a:latin typeface="Berlin Sans FB" pitchFamily="34" charset="0"/>
              </a:rPr>
              <a:t>KEAMANAN INFORMASI </a:t>
            </a:r>
          </a:p>
        </p:txBody>
      </p:sp>
    </p:spTree>
    <p:extLst>
      <p:ext uri="{BB962C8B-B14F-4D97-AF65-F5344CB8AC3E}">
        <p14:creationId xmlns:p14="http://schemas.microsoft.com/office/powerpoint/2010/main" val="16786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86C41-6177-48DC-9408-EF167441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49"/>
            <a:ext cx="9144000" cy="52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6A9E7-EA0B-40E8-A44D-13310036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8842" cy="52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19F3AE-5281-448C-AD10-B25DFA82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064BF-91E0-4CA2-97EE-DBCB7D15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-1"/>
            <a:ext cx="9148665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A5B98-CC7A-464B-849B-2CC5392A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842" cy="52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78D4DD-FFCD-4742-84F2-6D1767A3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8842" cy="53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54F6D-DF92-4BB1-8BEF-D5CBC454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EC221-73AE-44D4-A520-B90E5DAA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6"/>
            <a:ext cx="9144000" cy="53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A5ED83-B1D3-4A78-94F4-F9FA7832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396081"/>
            <a:ext cx="6485386" cy="1190832"/>
          </a:xfrm>
        </p:spPr>
        <p:txBody>
          <a:bodyPr/>
          <a:lstStyle/>
          <a:p>
            <a:pPr algn="ctr"/>
            <a:br>
              <a:rPr lang="en-US" sz="3600" dirty="0">
                <a:latin typeface="Berlin Sans FB" pitchFamily="34" charset="0"/>
              </a:rPr>
            </a:br>
            <a:r>
              <a:rPr lang="en-US" sz="3600" dirty="0" err="1">
                <a:latin typeface="Berlin Sans FB" pitchFamily="34" charset="0"/>
              </a:rPr>
              <a:t>Tugas</a:t>
            </a:r>
            <a:r>
              <a:rPr lang="en-US" sz="3600" dirty="0">
                <a:latin typeface="Berlin Sans FB" pitchFamily="34" charset="0"/>
              </a:rPr>
              <a:t> </a:t>
            </a:r>
            <a:br>
              <a:rPr lang="en-US" sz="3600" dirty="0">
                <a:latin typeface="Berlin Sans FB" pitchFamily="34" charset="0"/>
              </a:rPr>
            </a:br>
            <a:endParaRPr lang="en-US" sz="2800" dirty="0">
              <a:latin typeface="Berlin Sans FB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BD4636-C363-4D26-AAF5-4CDCECCC1EE2}"/>
              </a:ext>
            </a:extLst>
          </p:cNvPr>
          <p:cNvSpPr/>
          <p:nvPr/>
        </p:nvSpPr>
        <p:spPr>
          <a:xfrm>
            <a:off x="503548" y="1908249"/>
            <a:ext cx="8100900" cy="309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 lvl="1" indent="-457200" algn="just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data “SAYA SEORANG MAHASISWA “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dikirim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kerahasian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enkripsi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caesar</a:t>
            </a:r>
            <a:r>
              <a:rPr lang="en-US" dirty="0">
                <a:solidFill>
                  <a:schemeClr val="bg1"/>
                </a:solidFill>
              </a:rPr>
              <a:t> cipher. </a:t>
            </a:r>
            <a:r>
              <a:rPr lang="en-US" dirty="0" err="1">
                <a:solidFill>
                  <a:schemeClr val="bg1"/>
                </a:solidFill>
              </a:rPr>
              <a:t>Tuliskan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</a:t>
            </a:r>
            <a:r>
              <a:rPr lang="en-US" dirty="0">
                <a:solidFill>
                  <a:schemeClr val="bg1"/>
                </a:solidFill>
              </a:rPr>
              <a:t> chipper </a:t>
            </a:r>
            <a:r>
              <a:rPr lang="en-US" dirty="0" err="1">
                <a:solidFill>
                  <a:schemeClr val="bg1"/>
                </a:solidFill>
              </a:rPr>
              <a:t>textnya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53975" lvl="1" algn="just"/>
            <a:r>
              <a:rPr lang="en-US" dirty="0">
                <a:solidFill>
                  <a:schemeClr val="bg1"/>
                </a:solidFill>
              </a:rPr>
              <a:t>      a.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table  </a:t>
            </a:r>
          </a:p>
          <a:p>
            <a:pPr marL="53975" lvl="1" algn="just"/>
            <a:r>
              <a:rPr lang="en-US" dirty="0">
                <a:solidFill>
                  <a:schemeClr val="bg1"/>
                </a:solidFill>
              </a:rPr>
              <a:t>      b. 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Rumus</a:t>
            </a:r>
            <a:endParaRPr lang="en-US" dirty="0">
              <a:solidFill>
                <a:schemeClr val="bg1"/>
              </a:solidFill>
            </a:endParaRPr>
          </a:p>
          <a:p>
            <a:pPr marL="53975" lvl="1" algn="just"/>
            <a:endParaRPr lang="en-US" dirty="0">
              <a:solidFill>
                <a:schemeClr val="bg1"/>
              </a:solidFill>
            </a:endParaRPr>
          </a:p>
          <a:p>
            <a:pPr marL="511175" lvl="1" indent="-457200" algn="just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1175" lvl="1" indent="-457200" algn="just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1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2ECA77-CC69-48B3-BEAE-CCB9B96A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" y="-1"/>
            <a:ext cx="915368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2013561"/>
            <a:ext cx="6485386" cy="1190832"/>
          </a:xfrm>
        </p:spPr>
        <p:txBody>
          <a:bodyPr/>
          <a:lstStyle/>
          <a:p>
            <a:pPr algn="ctr"/>
            <a:r>
              <a:rPr lang="en-US" sz="3600" dirty="0">
                <a:latin typeface="Berlin Sans FB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23642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F2C85-903A-486B-B4BF-B83B1245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" y="-1"/>
            <a:ext cx="915368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DAB5E-C778-41A4-ADEB-F7389C90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" y="-1"/>
            <a:ext cx="915368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4722DB-2C64-419C-9355-573C9A17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" y="15726"/>
            <a:ext cx="9144000" cy="53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0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CFDDE-47C3-44D5-8858-6CE9F03E1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" y="-1"/>
            <a:ext cx="915368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E867E-A920-4E7F-9091-9F13C834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8842" cy="53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4144F-132A-4171-B62D-4ACF1CCC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4" y="-1"/>
            <a:ext cx="9153686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320B8-54F6-4AFC-A104-900E3713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2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22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858</TotalTime>
  <Words>111</Words>
  <Application>Microsoft Office PowerPoint</Application>
  <PresentationFormat>Custom</PresentationFormat>
  <Paragraphs>20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Berlin Sans FB</vt:lpstr>
      <vt:lpstr>Calibri</vt:lpstr>
      <vt:lpstr>Trebuchet MS</vt:lpstr>
      <vt:lpstr>Theme1</vt:lpstr>
      <vt:lpstr>KEAMANAN INFORMASI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Tugas 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43</cp:revision>
  <dcterms:created xsi:type="dcterms:W3CDTF">2018-11-28T06:48:07Z</dcterms:created>
  <dcterms:modified xsi:type="dcterms:W3CDTF">2025-03-14T13:40:47Z</dcterms:modified>
</cp:coreProperties>
</file>